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772400" cy="1470025"/>
          </a:xfrm>
        </p:spPr>
        <p:txBody>
          <a:bodyPr>
            <a:normAutofit/>
          </a:bodyPr>
          <a:lstStyle/>
          <a:p>
            <a:r>
              <a:rPr lang="hi-IN" sz="1800" dirty="0" smtClean="0"/>
              <a:t>सुभाषितानि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629400" cy="3276600"/>
          </a:xfrm>
        </p:spPr>
        <p:txBody>
          <a:bodyPr>
            <a:normAutofit fontScale="92500" lnSpcReduction="10000"/>
          </a:bodyPr>
          <a:lstStyle/>
          <a:p>
            <a:r>
              <a:rPr lang="hi-IN" sz="1600" dirty="0" smtClean="0"/>
              <a:t>सुभाषित – सु + भाषित इन दो शब्दो के मेल से सम्पन्न होता है । सु की अर्थ सुन्दर मधुर तथा भाषित का अर्थ वचन है । अर्थात सुन्दर वचन ।</a:t>
            </a:r>
          </a:p>
          <a:p>
            <a:r>
              <a:rPr lang="hi-IN" sz="1600" dirty="0" smtClean="0"/>
              <a:t>1.गुणा गुणज्ञेषु गुणा भवन्ति ,</a:t>
            </a:r>
          </a:p>
          <a:p>
            <a:r>
              <a:rPr lang="hi-IN" sz="1600" dirty="0" smtClean="0"/>
              <a:t>ते निर्गुणं प्राप्य भवन्ति दोषाः ।</a:t>
            </a:r>
          </a:p>
          <a:p>
            <a:r>
              <a:rPr lang="hi-IN" sz="1600" dirty="0" smtClean="0"/>
              <a:t>सुस्वादु तोया प्रभवन्ति नद्यः ,</a:t>
            </a:r>
          </a:p>
          <a:p>
            <a:r>
              <a:rPr lang="hi-IN" sz="1600" dirty="0" smtClean="0"/>
              <a:t>समुद्रमासाद्य भवन्ति अपेया </a:t>
            </a:r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r>
              <a:rPr lang="hi-IN" sz="1600" dirty="0" smtClean="0"/>
              <a:t>भावार्थ– गुण गुणी के पास जाकर गुणवान होता है ।</a:t>
            </a:r>
          </a:p>
          <a:p>
            <a:r>
              <a:rPr lang="hi-IN" sz="1600" dirty="0" smtClean="0"/>
              <a:t>उसी प्रकार निर्गुण के पास जाकर दोष युक्त हो जाता है।</a:t>
            </a:r>
          </a:p>
          <a:p>
            <a:r>
              <a:rPr lang="hi-IN" sz="1600" dirty="0" smtClean="0"/>
              <a:t>जिस प्रकार नदी का मीठा पानी समुद्र में मिलते ही नमकीन हो जाता है ।</a:t>
            </a:r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hi-IN" sz="1600" dirty="0" smtClean="0"/>
          </a:p>
          <a:p>
            <a:endParaRPr lang="hi-IN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095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1600" dirty="0" smtClean="0"/>
              <a:t>2 साहित्य सड्गीतकलाविहीनः,</a:t>
            </a:r>
            <a:br>
              <a:rPr lang="hi-IN" sz="1600" dirty="0" smtClean="0"/>
            </a:br>
            <a:r>
              <a:rPr lang="hi-IN" sz="1600" dirty="0" smtClean="0"/>
              <a:t>साक्षात् पशुः पुच्छविषाणहीणः।</a:t>
            </a:r>
            <a:br>
              <a:rPr lang="hi-IN" sz="1600" dirty="0" smtClean="0"/>
            </a:br>
            <a:r>
              <a:rPr lang="hi-IN" sz="1600" dirty="0" smtClean="0"/>
              <a:t>तृणं न खादन्नपि जीवमानः ,</a:t>
            </a:r>
            <a:br>
              <a:rPr lang="hi-IN" sz="1600" dirty="0" smtClean="0"/>
            </a:br>
            <a:r>
              <a:rPr lang="hi-IN" sz="1600" dirty="0" smtClean="0"/>
              <a:t>तद्भाग्धेयं परमं पशूनाम् ।।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000" dirty="0" smtClean="0"/>
              <a:t>भावार्थ – साहित्य सड्गीत और कला से विहीन मनुष्य साक्षात पशु के समान है, जो विना पुंछ एवं शृंग का है । यह पशु विना घास खाये जीता </a:t>
            </a:r>
          </a:p>
          <a:p>
            <a:r>
              <a:rPr lang="hi-IN" sz="2000" dirty="0" smtClean="0"/>
              <a:t>यह हम पशुओं के लिए बडे भाग्य का विषय है 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05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सुभाषितानि</vt:lpstr>
      <vt:lpstr>2 साहित्य सड्गीतकलाविहीनः, साक्षात् पशुः पुच्छविषाणहीणः। तृणं न खादन्नपि जीवमानः , तद्भाग्धेयं परमं पशूनाम् ।।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सुभाषितानि</dc:title>
  <dc:creator>mk</dc:creator>
  <cp:lastModifiedBy>mk</cp:lastModifiedBy>
  <cp:revision>3</cp:revision>
  <dcterms:created xsi:type="dcterms:W3CDTF">2006-08-16T00:00:00Z</dcterms:created>
  <dcterms:modified xsi:type="dcterms:W3CDTF">2020-03-29T16:50:01Z</dcterms:modified>
</cp:coreProperties>
</file>